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4" r:id="rId5"/>
    <p:sldId id="263" r:id="rId6"/>
    <p:sldId id="265" r:id="rId7"/>
    <p:sldId id="271" r:id="rId8"/>
    <p:sldId id="267" r:id="rId9"/>
    <p:sldId id="266" r:id="rId10"/>
    <p:sldId id="270" r:id="rId11"/>
    <p:sldId id="272" r:id="rId12"/>
    <p:sldId id="259" r:id="rId13"/>
    <p:sldId id="258" r:id="rId14"/>
    <p:sldId id="260" r:id="rId15"/>
    <p:sldId id="25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8:00:02.7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2965 568 24575,'0'28'0,"0"3"0,0-7 0,0 5 0,0 6 0,0-5 0,0 18 0,0-10 0,0 11 0,0-7 0,0 7 0,0 1 0,0 1 0,0 4 0,0-4 0,-5-1 0,4 6 0,-8-13 0,3 6 0,-9-12 0,3 3 0,-6-9 0,2 4 0,1-6 0,-3 0 0,3 0 0,-4-5 0,4 4 0,-2-10 0,2 10 0,-4-4 0,0 5 0,-1 0 0,1 0 0,-6 2 0,4-2 0,-18 15 0,10-10 0,-11 11 0,8-14 0,0 1 0,2-6 0,-8 6 0,0-5 0,-7 2 0,0 3 0,2-9 0,-8 5 0,1-6 0,-7 1 0,-1-6 0,1 0 0,-33 0 0,17-10 0,-19 4 0,20-11 0,13 0 0,-5 0 0,-1 0 0,13 0 0,-11 0 0,12 0 0,-6 0 0,6 0 0,2 0 0,0 0 0,5 0 0,-5 0 0,7 0 0,-7 0 0,5 0 0,-5 0 0,7 0 0,-1 0 0,1 0 0,0 0 0,-14 0 0,17 0 0,-9 0 0,19 0 0,-1 0 0,1 0 0,5-4 0,-4-6 0,9 0 0,-9-4 0,9 1 0,-4 3 0,1-3 0,3 3 0,0-3 0,2 3 0,-5-10 0,6 5 0,-9-7 0,16 4 0,-8 0 0,6-5 0,-5 4 0,5-8 0,-3 2 0,5-4 0,-1 0 0,0 0 0,5-6 0,0-2 0,5-5 0,0 0 0,0-1 0,0 1 0,0-19 0,0 14 0,0-14 0,0 18 0,0 7 0,5-5 0,-4 10 0,8-4 0,-3 0 0,4 5 0,0-11 0,0 10 0,5-10 0,1 5 0,5-7 0,6-1 0,-5 2 0,0 4 0,-2-3 0,-9 15 0,15-15 0,-13 15 0,13-11 0,-12 12 0,5-2 0,0 2 0,6-5 0,-4-5 0,10 2 0,-4-4 0,4 5 0,-5 7 0,4-5 0,-11 10 0,11-10 0,-5 10 0,18-14 0,-11 13 0,10-8 0,-6 3 0,1 5 0,1-6 0,3 6 0,-5 1 0,8-7 0,5 3 0,-3-3 0,2 5 0,1 0 0,-5 1 0,37-2 0,-31 2 0,31 3 0,-37 2 0,5 5 0,0 0 0,-5 1 0,4 3 0,-5-2 0,-1 8 0,0-4 0,0 5 0,1 0 0,-1 0 0,-6 0 0,5 0 0,-5 0 0,6 0 0,19 0 0,-14 0 0,9 0 0,-16 0 0,-9 0 0,9 0 0,-9 0 0,4 0 0,-6 0 0,5 0 0,-3 4 0,4 2 0,-6 3 0,0 1 0,0 0 0,0-1 0,0 1 0,-5-1 0,12 5 0,-16-4 0,11 3 0,-13-4 0,-1 0 0,1-1 0,0 1 0,-1 0 0,1 0 0,5 0 0,-4 4 0,3-3 0,1 3 0,-4 0 0,9-2 0,-9 2 0,3 0 0,-4 0 0,0 5 0,0 5 0,2 33 0,-4-6 0,-5 35 0,-6-51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9:16:26.6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1 395 24575,'0'19'0,"0"-3"0,0-5 0,0-3 0,0-1 0,0 0 0,0 1 0,3-1 0,-2 1 0,5-1 0,-5 1 0,3 0 0,-1 0 0,-2-1 0,2 1 0,1-4 0,-4 3 0,4-3 0,-1 4 0,-2 0 0,3-1 0,-1-2 0,-2 2 0,3-3 0,-1 4 0,-2 0 0,6 0 0,-6-1 0,6-2 0,-6 2 0,6-6 0,-6 6 0,6-6 0,-6 6 0,6-7 0,-3 8 0,4-8 0,0 8 0,-3-4 0,2 4 0,-3 0 0,4-4 0,0 4 0,0-4 0,0 0 0,-3 3 0,2-6 0,-6 6 0,6-2 0,-6 2 0,6-2 0,-3 1 0,1-1 0,2-1 0,-3 3 0,4-6 0,0 6 0,0-2 0,0-1 0,-4 3 0,3-6 0,-2 6 0,2-3 0,1 4 0,0-4 0,-4 3 0,4-6 0,-4 6 0,4-2 0,0-1 0,0 3 0,0-2 0,0-1 0,0 3 0,0-3 0,0 4 0,0-3 0,0 2 0,0-6 0,0 6 0,0-6 0,0 6 0,0-3 0,0 1 0,4-2 0,-3 1 0,7-3 0,-2 6 0,4-6 0,-1 7 0,1-7 0,-5 3 0,12 0 0,-9-3 0,10 8 0,-8-8 0,-1 2 0,1 1 0,0-3 0,-1 3 0,1-4 0,0 4 0,-1-3 0,1 3 0,0-4 0,4 4 0,-3-3 0,4 4 0,-5-5 0,-1 0 0,1 0 0,0 0 0,7 0 0,-5 0 0,5 0 0,-7 0 0,0 0 0,-1 0 0,6 0 0,-4 0 0,4 0 0,-10 3 0,4-2 0,-8 3 0,7 0 0,-7-3 0,4 3 0,-1-4 0,-3 3 0,7-2 0,6 3 0,2-4 0,3 0 0,1 0 0,-9 0 0,3 0 0,-4 0 0,0 4 0,-1-3 0,1 2 0,0-3 0,-5 4 0,4-3 0,-8 2 0,7-3 0,-2 0 0,-1 0 0,4 0 0,-1 0 0,3 0 0,2 0 0,-3 0 0,-1 0 0,1 0 0,0 0 0,-1 0 0,1 0 0,5 0 0,-4 0 0,9 0 0,-10-4 0,10 3 0,-4-3 0,0 4 0,4-4 0,-9 3 0,17-3 0,-11 4 0,7 0 0,-9 0 0,-5 0 0,-1 0 0,1 0 0,0 0 0,-1 0 0,-3 0 0,-2 0 0,-4 0 0,0 0 0,0 0 0,4 0 0,-3 0 0,3 0 0,-4 0 0,4 0 0,-3 0 0,6 0 0,-5 0 0,2 0 0,-4 0 0,0 0 0,0 0 0,0 0 0,0 0 0,-1 0 0,0 0 0,5 0 0,1 0 0,5 0 0,-1 0 0,-3 0 0,2 0 0,-2 0 0,-1 0 0,4 0 0,-8 0 0,7 0 0,-7 0 0,8 0 0,-4 0 0,1 0 0,7 0 0,-6 0 0,8 0 0,-6 0 0,1 0 0,5 0 0,-4 0 0,3 0 0,-4 0 0,0 0 0,-1 0 0,1 0 0,0 0 0,-1 0 0,-3 0 0,2 0 0,-2 0 0,3 0 0,1 0 0,0 0 0,-5 0 0,4 0 0,-4 0 0,8 0 0,-2 0 0,-2 0 0,-1 0 0,-7 0 0,4 0 0,-5 0 0,0 0 0,0 0 0,4 0 0,-3 0 0,3 0 0,0 0 0,-3 0 0,8 0 0,-4 0 0,5 0 0,0 0 0,-1 0 0,1 0 0,3 0 0,-2 0 0,-2 0 0,-1 0 0,-7 0 0,3 0 0,-4 0 0,5 0 0,-4 0 0,7 0 0,-7 0 0,8 0 0,-8 0 0,8 0 0,-8 0 0,7 0 0,-7 0 0,8 0 0,0 0 0,-3 0 0,2 0 0,-4 0 0,-3 0 0,4 0 0,-1 0 0,-3 0 0,7 0 0,-6 0 0,6 0 0,-3 0 0,5 0 0,5 0 0,-4 0 0,4 0 0,-6 0 0,1 0 0,7 0 0,-5 0 0,6 0 0,-13 0 0,3 0 0,-6 0 0,6 0 0,-7 0 0,3 0 0,1 0 0,-4 0 0,3 0 0,0 0 0,-3 0 0,8 0 0,-4 0 0,4 0 0,-3 0 0,-3 0 0,-3 0 0,0 0 0,0 0 0,0 0 0,0 0 0,0 0 0,0 0 0,0 0 0,0 0 0,0 0 0,-1 0 0,1 0 0,-1 0 0,1 0 0,0 0 0,0 0 0,0 0 0,-1 0 0,1 0 0,5 0 0,0-4 0,5 3 0,-5-3 0,4 4 0,-4 0 0,0 0 0,4-4 0,-8 3 0,8-3 0,-8 4 0,3 0 0,0 0 0,2-4 0,-1 3 0,4-3 0,-4 0 0,5 3 0,-1-7 0,1 7 0,0-7 0,-1 7 0,1-7 0,0 7 0,-1-7 0,1 7 0,-5-7 0,4 8 0,-4-4 0,1 0 0,2 3 0,1-2 0,-3-1 0,6 3 0,-10-2 0,6-1 0,-7 3 0,3-3 0,1 4 0,-4 0 0,3 0 0,-4-4 0,0 3 0,0-2 0,0 3 0,0 0 0,-1-4 0,1 4 0,-1-4 0,1 1 0,0 2 0,5-7 0,-4 4 0,7-1 0,-7-2 0,8 6 0,-4-3 0,1 1 0,-2 2 0,-4-3 0,0 0 0,0 4 0,0-4 0,0 4 0,-4-3 0,3 2 0,-3-2 0,4-1 0,0-1 0,0-3 0,4 0 0,2-1 0,-1 1 0,4-1 0,-4 0 0,0 1 0,0-1 0,-5 5 0,0 0 0,0 4 0,-1 0 0,-2-3 0,-2-4 0,0-2 0,2-2 0,3-1 0,4-2 0,-2 1 0,3-4 0,-5 3 0,0 1 0,1 1 0,-1 3 0,0 1 0,0 4 0,-4-3 0,0 3 0,-4-4 0,0 1 0,0-1 0,0 0 0,0 0 0,0 0 0,0 0 0,0 0 0,0 0 0,0 1 0,0-1 0,0 0 0,0 1 0,0-1 0,0 0 0,0 0 0,0-1 0,-4 2 0,4-2 0,-7 5 0,6-3 0,-3 2 0,0 1 0,4-3 0,-7 6 0,6-6 0,-6 6 0,6-6 0,-6 6 0,3-6 0,-4 2 0,0 1 0,1-3 0,-1 6 0,0-2 0,0-1 0,0 3 0,0-6 0,-4 6 0,6-6 0,-5 7 0,6-4 0,-3 4 0,4-4 0,-4 3 0,4-6 0,-4 6 0,0-6 0,0 7 0,0-7 0,0 6 0,0-2 0,0-1 0,0 3 0,0-6 0,0 6 0,0-3 0,0 1 0,0 2 0,0-6 0,0 6 0,3-7 0,-2 8 0,2-4 0,-3 0 0,0 3 0,0-2 0,0-1 0,0 3 0,0-6 0,-4 6 0,3-2 0,-4-1 0,5 3 0,0-6 0,-4 6 0,2-3 0,-2 1 0,4 2 0,0-6 0,0 6 0,0-3 0,-1 4 0,-14-7 0,11 5 0,-11-5 0,15 3 0,0 4 0,0-4 0,0 4 0,0 0 0,3-4 0,-2 3 0,3-2 0,-4-1 0,0 4 0,0-4 0,0 4 0,0 0 0,0 0 0,-4 0 0,2 0 0,-2 0 0,0 0 0,2 0 0,-2 0 0,0 0 0,2-3 0,-2 2 0,4-3 0,0 4 0,0 0 0,0 0 0,0 0 0,0 0 0,0 0 0,0 0 0,0 0 0,-1 0 0,1 0 0,0 0 0,-4 0 0,3-4 0,-8 4 0,3-4 0,1 4 0,-4 0 0,4-4 0,-1 3 0,-2-3 0,6 4 0,-6-4 0,7 3 0,-4-3 0,5 4 0,-4-4 0,3 3 0,-4-3 0,5 4 0,0 0 0,-8-4 0,2 3 0,-4-3 0,6 4 0,4-3 0,0 2 0,0-3 0,0 4 0,0-4 0,0 4 0,-1-8 0,1 7 0,0-2 0,0 3 0,-4-4 0,3 3 0,-2-2 0,3 3 0,0-4 0,0 3 0,-8-6 0,6 6 0,-6-6 0,7 6 0,1-2 0,0-1 0,0 3 0,0-3 0,0 4 0,0 0 0,0 0 0,0-3 0,0 2 0,0-3 0,0 4 0,0 0 0,0 0 0,0 0 0,-5 0 0,4 0 0,-3-3 0,-1 2 0,4-3 0,-3 4 0,-1 0 0,4 0 0,-3 0 0,4 0 0,0 0 0,0 0 0,-8 0 0,6 0 0,-5 0 0,7 0 0,0 0 0,0 0 0,0 0 0,-5 0 0,4 0 0,-3 0 0,4 0 0,-1 0 0,1 0 0,0 0 0,0 0 0,0 0 0,0 0 0,-4 0 0,2 0 0,-2 0 0,4 0 0,0 0 0,0 0 0,-1 0 0,1 0 0,0 0 0,0 0 0,-4 0 0,3 0 0,-4 0 0,5 0 0,0 0 0,-4 0 0,3 0 0,-2 0 0,2 0 0,1 0 0,0 0 0,0 0 0,0 0 0,0 0 0,-4 0 0,2 0 0,-2 0 0,4 0 0,0 0 0,0 0 0,0 0 0,-5 0 0,4 0 0,-8 0 0,8 0 0,-11 0 0,5 0 0,-2 0 0,1 0 0,6 0 0,-6 0 0,2 0 0,-4 0 0,5 0 0,-4 0 0,4 4 0,-1-3 0,-2 3 0,2-4 0,1 0 0,-4 0 0,4 0 0,0 0 0,1 0 0,4 0 0,0 0 0,0 0 0,0 0 0,0 0 0,-1 0 0,1 0 0,0 0 0,0 0 0,0 0 0,-11 0 0,3 0 0,-4 0 0,8 0 0,3 0 0,1 0 0,0 0 0,0 0 0,0 0 0,-4 0 0,2 0 0,-2 0 0,4 0 0,0 0 0,-5 0 0,4 0 0,-3 0 0,-1 0 0,4 0 0,-7 0 0,2 0 0,1 0 0,-4 0 0,3 0 0,1 0 0,-4 0 0,4 0 0,-5 0 0,0 0 0,0 0 0,1 0 0,-1 0 0,0 0 0,0 0 0,0 0 0,1 0 0,-1 0 0,0 0 0,5 0 0,-4 0 0,0 0 0,-2 0 0,2 0 0,0 0 0,8 0 0,-3 0 0,4 0 0,-1 0 0,1 0 0,0 0 0,0 0 0,0 0 0,-2 0 0,-3 0 0,-4 0 0,0 0 0,-1 0 0,0 0 0,5 0 0,0 0 0,1 0 0,3 0 0,-4 0 0,5 0 0,0 0 0,0 0 0,0 0 0,0 0 0,0 0 0,-1 0 0,1 0 0,0 0 0,0-4 0,0 4 0,0-4 0,0 4 0,0 0 0,0 0 0,0-4 0,-1 3 0,1-2 0,0 3 0,0-4 0,0 3 0,0-2 0,0 3 0,0 0 0,0 0 0,0 0 0,0 0 0,0-4 0,0 3 0,0-2 0,0 3 0,0 0 0,0 0 0,0-3 0,-1 2 0,1-3 0,-4 4 0,3 0 0,-4 0 0,5 0 0,0 0 0,0 0 0,-4 0 0,3 0 0,-4 0 0,5 0 0,0 0 0,0 0 0,0 0 0,0 0 0,0 0 0,0 0 0,0 0 0,0 0 0,0 0 0,0 0 0,0 0 0,0 0 0,0 0 0,0 0 0,0 0 0,0 0 0,0 0 0,-4 0 0,2 0 0,-6 0 0,7 0 0,-8 0 0,8 0 0,-8 0 0,8 0 0,-8 0 0,4 0 0,-5 0 0,0 0 0,0 0 0,0 0 0,-4 0 0,3 0 0,-4 0 0,0 0 0,4 0 0,-4 0 0,5 0 0,0 0 0,1 0 0,-6 0 0,-1 0 0,0 0 0,-4 0 0,-4 0 0,0 0 0,0 4 0,10-3 0,4 3 0,4-4 0,2 0 0,4 0 0,0 3 0,0-2 0,0 3 0,0-1 0,-1-2 0,1 3 0,-4 0 0,3-3 0,-8 7 0,4-4 0,-10 6 0,4-1 0,-9-4 0,9 3 0,-9-3 0,9 4 0,-9 1 0,9-2 0,-4 2 0,5-1 0,-7 3 0,5-6 0,-6 6 0,13-8 0,-4 5 0,8-4 0,-12 2 0,11-6 0,-6 6 0,8-6 0,0 6 0,0-6 0,-4 6 0,3-6 0,-4 7 0,1-7 0,-1 9 0,0-8 0,1 9 0,0-6 0,2-1 0,-2 4 0,4-4 0,0 1 0,0 2 0,0-3 0,-1 4 0,-3-4 0,3 7 0,-4-9 0,5 5 0,4-3 0,-3-4 0,2 4 0,1 0 0,0 0 0,4 4 0,-3-1 0,-2 1 0,1 0 0,-3 0 0,6-1 0,-3 1 0,1-4 0,2 3 0,-2-3 0,3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2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10400-0ED9-4475-9F2D-A73040A48688}" type="datetimeFigureOut">
              <a:rPr lang="en-US" smtClean="0"/>
              <a:t>3/20/19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8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to Amy Berman Jackson on Instagram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967" y="4657753"/>
            <a:ext cx="4089861" cy="147704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Naga Vamsi Krishna Pabbisetty</a:t>
            </a:r>
          </a:p>
          <a:p>
            <a:pPr algn="l"/>
            <a:r>
              <a:rPr lang="en-US" dirty="0">
                <a:latin typeface="Times" pitchFamily="2" charset="0"/>
              </a:rPr>
              <a:t>March-20-2019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CCA-80F7-544B-A385-6E1BC778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8" y="1"/>
            <a:ext cx="10450551" cy="1193180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Mementos for #</a:t>
            </a:r>
            <a:r>
              <a:rPr lang="en-US" dirty="0" err="1">
                <a:latin typeface="Times" pitchFamily="2" charset="0"/>
              </a:rPr>
              <a:t>rogerstonedidnothingwrong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D5054-62AD-7C47-BCA9-10B5652A0FC8}"/>
              </a:ext>
            </a:extLst>
          </p:cNvPr>
          <p:cNvSpPr/>
          <p:nvPr/>
        </p:nvSpPr>
        <p:spPr>
          <a:xfrm>
            <a:off x="1204332" y="6611778"/>
            <a:ext cx="6943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" pitchFamily="2" charset="0"/>
              </a:rPr>
              <a:t>https://</a:t>
            </a:r>
            <a:r>
              <a:rPr lang="en-US" sz="1000" dirty="0" err="1">
                <a:latin typeface="Times" pitchFamily="2" charset="0"/>
              </a:rPr>
              <a:t>www.instagram.com</a:t>
            </a:r>
            <a:r>
              <a:rPr lang="en-US" sz="1000" dirty="0">
                <a:latin typeface="Times" pitchFamily="2" charset="0"/>
              </a:rPr>
              <a:t>/explore/tags/</a:t>
            </a:r>
            <a:r>
              <a:rPr lang="en-US" sz="1000" dirty="0" err="1">
                <a:latin typeface="Times" pitchFamily="2" charset="0"/>
              </a:rPr>
              <a:t>rogerstonedidnothingwrong</a:t>
            </a:r>
            <a:r>
              <a:rPr lang="en-US" sz="1000" dirty="0">
                <a:latin typeface="Times" pitchFamily="2" charset="0"/>
              </a:rPr>
              <a:t>/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5F2E5B8-F10D-0942-B4F5-4FF388022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36" y="892099"/>
            <a:ext cx="6602220" cy="57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3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B7A6-2D74-2248-8E4D-ED73D0F33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Memgator - # </a:t>
            </a:r>
            <a:r>
              <a:rPr lang="en-US" dirty="0" err="1">
                <a:latin typeface="Times" pitchFamily="2" charset="0"/>
              </a:rPr>
              <a:t>rogerstonedidnothingwrong</a:t>
            </a:r>
            <a:r>
              <a:rPr lang="en-US" dirty="0">
                <a:latin typeface="Times" pitchFamily="2" charset="0"/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892A4-D84A-3C4C-BC43-615B2522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-master 2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nagavamsikrishnapabbisetty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$ curl -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1000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application/link-format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Date: Wed, 20 Mar 2019 19:23:27 GMT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X-Memento-Count: 1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="original",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="self"; type="application/link-format",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web.archive.org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/web/20190226035246/https://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="first last memento"; datetime="Tue, 26 Feb 2019 03:52:46 GMT",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type="application/link-format",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cdxj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cdxj+ors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timegate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timegate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1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63" y="26040"/>
            <a:ext cx="9749444" cy="10979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apology to Judge Jackson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28021" y="6585739"/>
            <a:ext cx="4059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www.documentcloud.org</a:t>
            </a:r>
            <a:r>
              <a:rPr lang="en-US" sz="1000" dirty="0"/>
              <a:t>/documents/5743634-Notice-Other.html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21" y="937919"/>
            <a:ext cx="4124564" cy="56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767" y="0"/>
            <a:ext cx="10464337" cy="1163782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registers a complaint against Roger Stone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67" y="1163781"/>
            <a:ext cx="6583451" cy="5447997"/>
          </a:xfrm>
        </p:spPr>
      </p:pic>
      <p:sp>
        <p:nvSpPr>
          <p:cNvPr id="4" name="TextBox 3"/>
          <p:cNvSpPr txBox="1"/>
          <p:nvPr/>
        </p:nvSpPr>
        <p:spPr>
          <a:xfrm>
            <a:off x="1251774" y="6611779"/>
            <a:ext cx="40639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www.politico.com</a:t>
            </a:r>
            <a:r>
              <a:rPr lang="en-US" sz="1000" dirty="0"/>
              <a:t>/f/?id=00000168-f316-dfa6-a9e8-f7b619d70001</a:t>
            </a:r>
          </a:p>
        </p:txBody>
      </p:sp>
    </p:spTree>
    <p:extLst>
      <p:ext uri="{BB962C8B-B14F-4D97-AF65-F5344CB8AC3E}">
        <p14:creationId xmlns:p14="http://schemas.microsoft.com/office/powerpoint/2010/main" val="3643842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56" y="0"/>
            <a:ext cx="9993577" cy="814647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Herman’s reference to both the posts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9047" y="6417425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https://twitter.com/W7VOA/status/1097649667343638533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56" y="940203"/>
            <a:ext cx="5222071" cy="5477222"/>
          </a:xfrm>
        </p:spPr>
      </p:pic>
    </p:spTree>
    <p:extLst>
      <p:ext uri="{BB962C8B-B14F-4D97-AF65-F5344CB8AC3E}">
        <p14:creationId xmlns:p14="http://schemas.microsoft.com/office/powerpoint/2010/main" val="56524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596" y="0"/>
            <a:ext cx="10505902" cy="864524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Roger Stone’s response to the Journalist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54" y="1030505"/>
            <a:ext cx="4574651" cy="5507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5203" y="6537923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https://twitter.com/W7VOA/status/1097649667343638533</a:t>
            </a:r>
          </a:p>
        </p:txBody>
      </p:sp>
    </p:spTree>
    <p:extLst>
      <p:ext uri="{BB962C8B-B14F-4D97-AF65-F5344CB8AC3E}">
        <p14:creationId xmlns:p14="http://schemas.microsoft.com/office/powerpoint/2010/main" val="2818113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7F85-6AE1-3943-899B-8B3271F1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Judge tightens the gag order on Roger Stone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48BD-E22D-EF4D-93ED-221D481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Feb-21-2019 – Judge Jackson tightens the gag order</a:t>
            </a:r>
          </a:p>
          <a:p>
            <a:r>
              <a:rPr lang="en-US" dirty="0">
                <a:latin typeface="Times" pitchFamily="2" charset="0"/>
              </a:rPr>
              <a:t>Roger Stone cannot speak about his case in public anymore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195FA-49BE-5847-AFD7-FCF145792804}"/>
              </a:ext>
            </a:extLst>
          </p:cNvPr>
          <p:cNvSpPr/>
          <p:nvPr/>
        </p:nvSpPr>
        <p:spPr>
          <a:xfrm>
            <a:off x="1064537" y="6176963"/>
            <a:ext cx="3983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" pitchFamily="2" charset="0"/>
              </a:rPr>
              <a:t>https://</a:t>
            </a:r>
            <a:r>
              <a:rPr lang="en-US" sz="1400" dirty="0" err="1">
                <a:latin typeface="Times" pitchFamily="2" charset="0"/>
              </a:rPr>
              <a:t>en.wikipedia.org</a:t>
            </a:r>
            <a:r>
              <a:rPr lang="en-US" sz="1400" dirty="0">
                <a:latin typeface="Times" pitchFamily="2" charset="0"/>
              </a:rPr>
              <a:t>/wiki/</a:t>
            </a:r>
            <a:r>
              <a:rPr lang="en-US" sz="1400" dirty="0" err="1">
                <a:latin typeface="Times" pitchFamily="2" charset="0"/>
              </a:rPr>
              <a:t>Amy_Berman_Jackson</a:t>
            </a:r>
            <a:endParaRPr lang="en-US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9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Political consultant, author, lobbyist and strategist</a:t>
            </a:r>
          </a:p>
          <a:p>
            <a:r>
              <a:rPr lang="en-US" dirty="0">
                <a:latin typeface="Times" pitchFamily="2" charset="0"/>
              </a:rPr>
              <a:t>worked on the campaigns of Republican politicians including  Richard Nixon, Ronald Reagan, Jack Kemp, Bob Dole, and Donald Trump.</a:t>
            </a:r>
            <a:endParaRPr lang="en-US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Accused of being one among the people who meddled with 2016 US Elections</a:t>
            </a: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Accused of being in contact with the Russian hacker/Russian disinformation campaign and being in contact with Julian Assange, founder of WikiLeaks during the elections</a:t>
            </a: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Sometimes called as a “Trickster”</a:t>
            </a:r>
          </a:p>
        </p:txBody>
      </p:sp>
    </p:spTree>
    <p:extLst>
      <p:ext uri="{BB962C8B-B14F-4D97-AF65-F5344CB8AC3E}">
        <p14:creationId xmlns:p14="http://schemas.microsoft.com/office/powerpoint/2010/main" val="86949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32" y="1"/>
            <a:ext cx="10397836" cy="964276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Roger Stone – Instagram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1624" y="6611778"/>
            <a:ext cx="43226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  https://www.instagram.com/rogerjstonejr/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23" y="793551"/>
            <a:ext cx="6762655" cy="58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1"/>
            <a:ext cx="10440784" cy="109728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Account - Suspended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55" y="926276"/>
            <a:ext cx="10847501" cy="5005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338" y="6375862"/>
            <a:ext cx="41873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https://web.archive.org/web/20170928135903/https:/twitter.com/rogerjstonejr</a:t>
            </a:r>
          </a:p>
        </p:txBody>
      </p:sp>
    </p:spTree>
    <p:extLst>
      <p:ext uri="{BB962C8B-B14F-4D97-AF65-F5344CB8AC3E}">
        <p14:creationId xmlns:p14="http://schemas.microsoft.com/office/powerpoint/2010/main" val="332296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Berman Jackson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Appointed as a Federal Judge by Barack Obama in 2010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January 2019, she was assigned the case of Roger Stone who is indicted of seven counts including false statements, obstruction, and witness tampering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Imposed a limited gag order on Roger Stone on Feb 15, this year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Twitter, Facebook or Instagram accounts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4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19251" y="43059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26" y="1573632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Imposes a limited gag order on Roger Stone,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 discuss his case in public anywhere except in 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301" y="1633089"/>
            <a:ext cx="54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6726" y="2222541"/>
            <a:ext cx="5003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 uploads picture of the Judge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crosshair(considered as a threat) and calls “Robert Mueller” as a hitman in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945" y="2233932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Morning 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47649" y="1756200"/>
            <a:ext cx="2" cy="346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7651" y="175620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7650" y="240324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7650" y="318876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56727" y="3003454"/>
            <a:ext cx="4924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he removes the post and adds another picture of Judge Jackson without the crosshair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(without referring to “Robert Mueller” as hitman) and later deletes this post as well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945" y="3081035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47649" y="3869904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56726" y="3746793"/>
            <a:ext cx="3510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the Judge Jackson on his behalf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47649" y="458756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56726" y="4470109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Judge Jackson on his behalf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947649" y="5222607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42" y="374746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943" y="4462764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0943" y="506823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21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56726" y="5022552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tightens the gag order,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cannot speak about the case in public/social media</a:t>
            </a:r>
          </a:p>
        </p:txBody>
      </p:sp>
    </p:spTree>
    <p:extLst>
      <p:ext uri="{BB962C8B-B14F-4D97-AF65-F5344CB8AC3E}">
        <p14:creationId xmlns:p14="http://schemas.microsoft.com/office/powerpoint/2010/main" val="201942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3186-916E-C545-92A4-D34FFF09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" pitchFamily="2" charset="0"/>
              </a:rPr>
              <a:t>Partial gag order by Judge Jackson</a:t>
            </a:r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44A1223-1346-1A43-AFC0-5B9EF8352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4113"/>
            <a:ext cx="4662488" cy="5212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CDE769-3CC6-9B4E-966D-A14546A678CE}"/>
              </a:ext>
            </a:extLst>
          </p:cNvPr>
          <p:cNvSpPr/>
          <p:nvPr/>
        </p:nvSpPr>
        <p:spPr>
          <a:xfrm>
            <a:off x="838200" y="6488668"/>
            <a:ext cx="8267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2" charset="0"/>
              </a:rPr>
              <a:t>https://</a:t>
            </a:r>
            <a:r>
              <a:rPr lang="en-US" dirty="0" err="1">
                <a:latin typeface="Times" pitchFamily="2" charset="0"/>
              </a:rPr>
              <a:t>assets.documentcloud.org</a:t>
            </a:r>
            <a:r>
              <a:rPr lang="en-US" dirty="0">
                <a:latin typeface="Times" pitchFamily="2" charset="0"/>
              </a:rPr>
              <a:t>/documents/5751600/Stone-2-15-Partial-Gag-Order.pdf</a:t>
            </a:r>
          </a:p>
        </p:txBody>
      </p:sp>
    </p:spTree>
    <p:extLst>
      <p:ext uri="{BB962C8B-B14F-4D97-AF65-F5344CB8AC3E}">
        <p14:creationId xmlns:p14="http://schemas.microsoft.com/office/powerpoint/2010/main" val="13182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215" y="1"/>
            <a:ext cx="10356272" cy="9642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Instagram mementos of Roger Stone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3" y="780117"/>
            <a:ext cx="7786795" cy="5592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8721" y="6373067"/>
            <a:ext cx="4804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https://web.archive.org/web/20190801000000*/https://www.instagram.com/rogerjstonejr/</a:t>
            </a:r>
          </a:p>
        </p:txBody>
      </p:sp>
    </p:spTree>
    <p:extLst>
      <p:ext uri="{BB962C8B-B14F-4D97-AF65-F5344CB8AC3E}">
        <p14:creationId xmlns:p14="http://schemas.microsoft.com/office/powerpoint/2010/main" val="164395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723" y="65867"/>
            <a:ext cx="10156767" cy="10563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on Instagram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87" y="1122219"/>
            <a:ext cx="7616582" cy="5423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661" y="6545912"/>
            <a:ext cx="3207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https://twitter.com/W7VOA/status/1097603079048962051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14:cNvPr>
              <p14:cNvContentPartPr/>
              <p14:nvPr/>
            </p14:nvContentPartPr>
            <p14:xfrm>
              <a:off x="1222218" y="1234247"/>
              <a:ext cx="1130760" cy="854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218" y="1198247"/>
                <a:ext cx="120240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14:cNvPr>
              <p14:cNvContentPartPr/>
              <p14:nvPr/>
            </p14:nvContentPartPr>
            <p14:xfrm>
              <a:off x="6258380" y="4743712"/>
              <a:ext cx="1893240" cy="36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2740" y="4707712"/>
                <a:ext cx="196488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08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805</Words>
  <Application>Microsoft Macintosh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Times</vt:lpstr>
      <vt:lpstr>Times New Roman</vt:lpstr>
      <vt:lpstr>Office Theme</vt:lpstr>
      <vt:lpstr>Roger Stone’s threatening post to Amy Berman Jackson on Instagram</vt:lpstr>
      <vt:lpstr>Roger Stone</vt:lpstr>
      <vt:lpstr> Roger Stone – Instagram</vt:lpstr>
      <vt:lpstr>Twitter Account - Suspended</vt:lpstr>
      <vt:lpstr>Amy Berman Jackson</vt:lpstr>
      <vt:lpstr>Timeline of events</vt:lpstr>
      <vt:lpstr>Partial gag order by Judge Jackson</vt:lpstr>
      <vt:lpstr>Available Instagram mementos of Roger Stone</vt:lpstr>
      <vt:lpstr>Roger Stone’s Threatening post on Instagram</vt:lpstr>
      <vt:lpstr>Mementos for #rogerstonedidnothingwrong</vt:lpstr>
      <vt:lpstr>Memgator - # rogerstonedidnothingwrong  </vt:lpstr>
      <vt:lpstr>Roger Stone’s apology to Judge Jackson</vt:lpstr>
      <vt:lpstr>Judge Jackson registers a complaint against Roger Stone</vt:lpstr>
      <vt:lpstr>Steve Herman’s reference to both the posts</vt:lpstr>
      <vt:lpstr>Roger Stone’s response to the Journalist</vt:lpstr>
      <vt:lpstr>Judge tightens the gag order on Roger Stone 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 pabbisetty</dc:creator>
  <cp:lastModifiedBy>Naga Vamsi Krishna Pabbisetty</cp:lastModifiedBy>
  <cp:revision>41</cp:revision>
  <dcterms:created xsi:type="dcterms:W3CDTF">2019-03-19T19:36:33Z</dcterms:created>
  <dcterms:modified xsi:type="dcterms:W3CDTF">2019-03-20T19:51:13Z</dcterms:modified>
</cp:coreProperties>
</file>